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71" r:id="rId16"/>
    <p:sldId id="272" r:id="rId17"/>
    <p:sldId id="273" r:id="rId18"/>
    <p:sldId id="269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5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506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55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372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0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21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2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397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464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73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33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18401F-F5C8-4C3A-BB5F-EBD5FBBFBEBB}" type="datetimeFigureOut">
              <a:rPr lang="nl-BE" smtClean="0"/>
              <a:t>15/06/2025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B1A31DC-C280-4B20-BB66-3DD33571BF7A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E9BC-A242-5D34-3462-2A922F14E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Robotstofzuiger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31466-A786-470F-F961-080256AF8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Jonas </a:t>
            </a:r>
            <a:r>
              <a:rPr lang="nl-BE" dirty="0" err="1"/>
              <a:t>blauwens</a:t>
            </a:r>
            <a:r>
              <a:rPr lang="nl-BE" dirty="0"/>
              <a:t> / </a:t>
            </a:r>
            <a:r>
              <a:rPr lang="nl-BE" dirty="0" err="1"/>
              <a:t>nathan</a:t>
            </a:r>
            <a:r>
              <a:rPr lang="nl-BE" dirty="0"/>
              <a:t> </a:t>
            </a:r>
            <a:r>
              <a:rPr lang="nl-BE" dirty="0" err="1"/>
              <a:t>vansevenant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6C1D23-FD2D-6021-AE20-FC8C4A1F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281" y="78539"/>
            <a:ext cx="40237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5DBC-A7BA-6871-BE36-571BF2F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0C467F40-7418-8516-17EA-9471DC9F1C95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2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D74DF66-DD2A-52E3-1DCE-31FA5B1E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1" y="1077659"/>
            <a:ext cx="10700398" cy="41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3252-4DC6-442F-77C9-F26AB735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50E76B-D2E3-7F5A-EA56-62CBC5A99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475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top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1D6E7E7A-29C1-EB82-83E8-1B1C2780218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26796" y="663316"/>
            <a:ext cx="5326144" cy="552561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D1D75AE-462D-08CB-4DCF-3DED11D2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4693"/>
            <a:ext cx="5961968" cy="5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C8F3AD8-6D32-ADE5-B2C8-3F9E1ECD9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7939" y="-724694"/>
            <a:ext cx="10058400" cy="1449387"/>
          </a:xfrm>
        </p:spPr>
        <p:txBody>
          <a:bodyPr/>
          <a:lstStyle/>
          <a:p>
            <a:r>
              <a:rPr lang="nl-BE" dirty="0"/>
              <a:t>PCB stofzuiger </a:t>
            </a:r>
            <a:r>
              <a:rPr lang="nl-BE" dirty="0" err="1"/>
              <a:t>bottom</a:t>
            </a:r>
            <a:endParaRPr lang="nl-BE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0335CD34-9BA8-A1BE-D230-26464C900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52488" y="669072"/>
            <a:ext cx="5206738" cy="551985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48DC97-B71C-4263-E4ED-13589F68D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9072"/>
            <a:ext cx="5965672" cy="54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7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068C-6B46-A392-084E-3A66A554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7A57E-1041-2B24-E966-19DE7C90E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37815" y="-780315"/>
            <a:ext cx="10058400" cy="1449387"/>
          </a:xfrm>
        </p:spPr>
        <p:txBody>
          <a:bodyPr/>
          <a:lstStyle/>
          <a:p>
            <a:r>
              <a:rPr lang="nl-BE" dirty="0"/>
              <a:t>PCB laadstation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B0D0D3F-2C76-28E4-3CC6-4FD89B9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41" y="860083"/>
            <a:ext cx="6111951" cy="521927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FA3AAB2-7E00-9D87-B31E-546ADDF48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"/>
          <a:stretch>
            <a:fillRect/>
          </a:stretch>
        </p:blipFill>
        <p:spPr bwMode="auto">
          <a:xfrm>
            <a:off x="357978" y="860083"/>
            <a:ext cx="5515383" cy="5327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99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AEFC-6C60-96B1-453C-221C864E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B2A168E-43F0-DF85-3F2E-6ED14241CF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2750" y="1846263"/>
            <a:ext cx="3467138" cy="4022725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D1EDCF8-334E-7063-79F6-69C709C23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38" y="1846263"/>
            <a:ext cx="32299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FFFC9-69BB-B561-D80B-29EA3D90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7A744-45AE-BDF4-E12A-282212AA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432EA1-8448-C001-E876-B0492631A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47584" b="57082"/>
          <a:stretch>
            <a:fillRect/>
          </a:stretch>
        </p:blipFill>
        <p:spPr>
          <a:xfrm>
            <a:off x="395926" y="2017335"/>
            <a:ext cx="4458879" cy="3640136"/>
          </a:xfrm>
          <a:prstGeom prst="rect">
            <a:avLst/>
          </a:prstGeom>
        </p:spPr>
      </p:pic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AA1825F-5924-8595-835D-FDFB2C804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2"/>
          <a:stretch>
            <a:fillRect/>
          </a:stretch>
        </p:blipFill>
        <p:spPr>
          <a:xfrm>
            <a:off x="5005634" y="2017335"/>
            <a:ext cx="6964738" cy="3990291"/>
          </a:xfrm>
        </p:spPr>
      </p:pic>
    </p:spTree>
    <p:extLst>
      <p:ext uri="{BB962C8B-B14F-4D97-AF65-F5344CB8AC3E}">
        <p14:creationId xmlns:p14="http://schemas.microsoft.com/office/powerpoint/2010/main" val="630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218D5-E93A-B369-62A4-5F130B6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stofzuiger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0D47CF-3A0C-4DA7-B42A-05E0CCF3A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3940" y="1846263"/>
            <a:ext cx="4181251" cy="4397672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85238EC-2534-9042-214A-95DB811D45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604" y="1846263"/>
            <a:ext cx="3621493" cy="45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666F8-79E5-F064-9A3C-27BBB236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IR-LEDS en ontvanger</a:t>
            </a:r>
          </a:p>
        </p:txBody>
      </p:sp>
      <p:pic>
        <p:nvPicPr>
          <p:cNvPr id="16" name="Tijdelijke aanduiding voor inhoud 8">
            <a:extLst>
              <a:ext uri="{FF2B5EF4-FFF2-40B4-BE49-F238E27FC236}">
                <a16:creationId xmlns:a16="http://schemas.microsoft.com/office/drawing/2014/main" id="{8F5EA153-28A5-6506-119F-EA5991E5E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8744" y="1846262"/>
            <a:ext cx="3029849" cy="4400497"/>
          </a:xfrm>
          <a:prstGeom prst="rect">
            <a:avLst/>
          </a:prstGeom>
        </p:spPr>
      </p:pic>
      <p:pic>
        <p:nvPicPr>
          <p:cNvPr id="17" name="Tijdelijke aanduiding voor inhoud 16">
            <a:extLst>
              <a:ext uri="{FF2B5EF4-FFF2-40B4-BE49-F238E27FC236}">
                <a16:creationId xmlns:a16="http://schemas.microsoft.com/office/drawing/2014/main" id="{6A8B389B-2BFA-9085-B915-488B9152D0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4988" y="1846262"/>
            <a:ext cx="5718616" cy="43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D1254-9A63-18E5-B89E-F8E2E09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oplossingen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BB93B6-3D27-6203-35F5-D6F40F54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Voeding en boost converter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Opladen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Auto-</a:t>
            </a:r>
            <a:r>
              <a:rPr lang="nl-BE" dirty="0" err="1"/>
              <a:t>docking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Grond connectie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Polarisatie charge 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Boost converter module</a:t>
            </a:r>
          </a:p>
        </p:txBody>
      </p:sp>
    </p:spTree>
    <p:extLst>
      <p:ext uri="{BB962C8B-B14F-4D97-AF65-F5344CB8AC3E}">
        <p14:creationId xmlns:p14="http://schemas.microsoft.com/office/powerpoint/2010/main" val="300521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5E7BF-89F9-23A4-A016-CB1CFD71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Testfase en werking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412C0F-FE68-9EE1-ACA0-92F474FF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Hoe getest?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werkt goed?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zijn nog werkpunten of beperkingen?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98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FD65C-3733-1F56-C4A9-120A9A73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CC3707-6FF8-8097-76EC-AF9606F3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Projectvoorstel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Blokschema’s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Schema’s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PCB’s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Problemen en oplossingen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/>
              <a:t>Testfase en werking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9808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25838-7374-F055-65D5-BCE84A8A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ECECBC5-7EBE-C97F-588C-C9524E10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48662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EE3D3-9250-7DF1-E7BA-AB2C6956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96CF2B-AD83-3533-B18A-414F3952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 Wat was het doel?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09838E-FCB3-B69D-5F62-78C895AC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99" y="228313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4D3BB-9157-28AF-D713-D8F8F338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Projectvoorstel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2F0D96-CA32-7DC5-0B3B-9D6905C7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Wat </a:t>
            </a:r>
            <a:r>
              <a:rPr lang="nl-BE" dirty="0" err="1"/>
              <a:t>doed</a:t>
            </a:r>
            <a:r>
              <a:rPr lang="nl-BE" dirty="0"/>
              <a:t> de robot precies?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(</a:t>
            </a:r>
            <a:r>
              <a:rPr lang="en-US" dirty="0" err="1"/>
              <a:t>navigatie</a:t>
            </a:r>
            <a:r>
              <a:rPr lang="en-US" dirty="0"/>
              <a:t> ,</a:t>
            </a:r>
            <a:r>
              <a:rPr lang="en-US" dirty="0" err="1"/>
              <a:t>obstakel,dedectie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278255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3ADBF-508C-8F52-2925-A89DC0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stofzuiger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197B35A-EA6D-211A-1C0F-EB2828AA4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34" y="1846263"/>
            <a:ext cx="661145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39C9-C955-E91B-09A6-940B0F0B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89B16-0537-B88D-36BF-5E2CFB90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 laadstation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B009230-0C81-B566-6C72-9132946C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441" y="1846263"/>
            <a:ext cx="70474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00A297E-E1DB-795E-8FC0-8E2CE662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748030"/>
            <a:ext cx="8342722" cy="558314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32256B2-B235-F82E-7669-54EAFC78996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1</a:t>
            </a:r>
          </a:p>
        </p:txBody>
      </p:sp>
    </p:spTree>
    <p:extLst>
      <p:ext uri="{BB962C8B-B14F-4D97-AF65-F5344CB8AC3E}">
        <p14:creationId xmlns:p14="http://schemas.microsoft.com/office/powerpoint/2010/main" val="155960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DD9A-0D3A-D491-04C3-5ADBD43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E403E2A-F122-77C5-A535-9F66F5B9D4B7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stofzuiger deel 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DB5765-5D64-9CDA-D999-B944354F2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03" y="603576"/>
            <a:ext cx="8479074" cy="5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E074-E156-C442-7B1C-E74CDB96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EED8912-AC46-12CF-0842-028E73B0C53B}"/>
              </a:ext>
            </a:extLst>
          </p:cNvPr>
          <p:cNvSpPr txBox="1">
            <a:spLocks/>
          </p:cNvSpPr>
          <p:nvPr/>
        </p:nvSpPr>
        <p:spPr>
          <a:xfrm>
            <a:off x="2648931" y="226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Schema laadstation deel 1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841F6EC-0575-A393-1D2A-3EF8B173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1" y="565338"/>
            <a:ext cx="8558438" cy="5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2491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117</TotalTime>
  <Words>123</Words>
  <Application>Microsoft Office PowerPoint</Application>
  <PresentationFormat>Breedbeeld</PresentationFormat>
  <Paragraphs>43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Terugblik</vt:lpstr>
      <vt:lpstr>Robotstofzuiger</vt:lpstr>
      <vt:lpstr>Inhoud</vt:lpstr>
      <vt:lpstr>Introductie</vt:lpstr>
      <vt:lpstr>Projectvoorstel</vt:lpstr>
      <vt:lpstr>Blokschema stofzuiger</vt:lpstr>
      <vt:lpstr>Blokschema laadstation</vt:lpstr>
      <vt:lpstr>PowerPoint-presentatie</vt:lpstr>
      <vt:lpstr>PowerPoint-presentatie</vt:lpstr>
      <vt:lpstr>PowerPoint-presentatie</vt:lpstr>
      <vt:lpstr>PowerPoint-presentatie</vt:lpstr>
      <vt:lpstr>PCB stofzuiger top</vt:lpstr>
      <vt:lpstr>PCB stofzuiger bottom</vt:lpstr>
      <vt:lpstr>PCB laadstation</vt:lpstr>
      <vt:lpstr>Software stofzuiger</vt:lpstr>
      <vt:lpstr>Software stofzuiger</vt:lpstr>
      <vt:lpstr>Software stofzuiger</vt:lpstr>
      <vt:lpstr>Software IR-LEDS en ontvanger</vt:lpstr>
      <vt:lpstr>Problemen en oplossingen</vt:lpstr>
      <vt:lpstr>Testfase en werking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Blauw</dc:creator>
  <cp:lastModifiedBy>Nathan Vansevenant</cp:lastModifiedBy>
  <cp:revision>3</cp:revision>
  <dcterms:created xsi:type="dcterms:W3CDTF">2025-06-15T09:48:58Z</dcterms:created>
  <dcterms:modified xsi:type="dcterms:W3CDTF">2025-06-15T20:20:28Z</dcterms:modified>
</cp:coreProperties>
</file>